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UuLvTJp-I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s://youtu.be/yAz9Ungv2X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…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366" y="314250"/>
            <a:ext cx="8353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Electrical Engineering</a:t>
            </a:r>
            <a:endParaRPr lang="en-US" dirty="0"/>
          </a:p>
        </p:txBody>
      </p:sp>
      <p:pic>
        <p:nvPicPr>
          <p:cNvPr id="3074" name="Picture 2" descr="Glossary of Terms for Motor Design &amp; Mechanical Engineers">
            <a:extLst>
              <a:ext uri="{FF2B5EF4-FFF2-40B4-BE49-F238E27FC236}">
                <a16:creationId xmlns:a16="http://schemas.microsoft.com/office/drawing/2014/main" id="{406235C0-BBBB-4068-B820-21C16A7EF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66" y="1057276"/>
            <a:ext cx="11331907" cy="528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top Electrical Engineering Skills | Electrical engineering, Engineering  memes, Problem solving skills">
            <a:extLst>
              <a:ext uri="{FF2B5EF4-FFF2-40B4-BE49-F238E27FC236}">
                <a16:creationId xmlns:a16="http://schemas.microsoft.com/office/drawing/2014/main" id="{33DE9266-B895-4B31-960D-9B20CD17E9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r="1" b="1"/>
          <a:stretch/>
        </p:blipFill>
        <p:spPr bwMode="auto">
          <a:xfrm>
            <a:off x="5622233" y="10"/>
            <a:ext cx="6569769" cy="3750724"/>
          </a:xfrm>
          <a:custGeom>
            <a:avLst/>
            <a:gdLst/>
            <a:ahLst/>
            <a:cxnLst/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ROCCO/MAURITANIA: how solar and wind power are making a leap in  electricity mixes | Afrik 21">
            <a:extLst>
              <a:ext uri="{FF2B5EF4-FFF2-40B4-BE49-F238E27FC236}">
                <a16:creationId xmlns:a16="http://schemas.microsoft.com/office/drawing/2014/main" id="{4245F20E-48D3-4E8A-829A-AAE3852BA1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40" b="7500"/>
          <a:stretch/>
        </p:blipFill>
        <p:spPr bwMode="auto">
          <a:xfrm>
            <a:off x="4182011" y="3887894"/>
            <a:ext cx="8009991" cy="2970106"/>
          </a:xfrm>
          <a:custGeom>
            <a:avLst/>
            <a:gdLst/>
            <a:ahLst/>
            <a:cxnLst/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ob Opening Electrical Engineer. 3D. Stock Photo - Image of computer,  control: 80530970">
            <a:extLst>
              <a:ext uri="{FF2B5EF4-FFF2-40B4-BE49-F238E27FC236}">
                <a16:creationId xmlns:a16="http://schemas.microsoft.com/office/drawing/2014/main" id="{B23B62BF-40D4-4962-8582-A15A42FD18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" r="16995" b="-2"/>
          <a:stretch/>
        </p:blipFill>
        <p:spPr bwMode="auto">
          <a:xfrm>
            <a:off x="20" y="10"/>
            <a:ext cx="7503091" cy="6857990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11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portant Job Skills for Engineers">
            <a:extLst>
              <a:ext uri="{FF2B5EF4-FFF2-40B4-BE49-F238E27FC236}">
                <a16:creationId xmlns:a16="http://schemas.microsoft.com/office/drawing/2014/main" id="{7D8103FB-CF1B-43BE-91E5-1201CE0ED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1" y="480258"/>
            <a:ext cx="5386388" cy="403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034669-368F-4FAF-83A2-BF503A5B77E8}"/>
              </a:ext>
            </a:extLst>
          </p:cNvPr>
          <p:cNvSpPr/>
          <p:nvPr/>
        </p:nvSpPr>
        <p:spPr>
          <a:xfrm>
            <a:off x="356235" y="6111359"/>
            <a:ext cx="3302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  <a:hlinkClick r:id="rId3"/>
              </a:rPr>
              <a:t>https://youtu.be/1UuLvTJp-I0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2274F9-6949-4A7D-A721-282247A93048}"/>
              </a:ext>
            </a:extLst>
          </p:cNvPr>
          <p:cNvSpPr/>
          <p:nvPr/>
        </p:nvSpPr>
        <p:spPr>
          <a:xfrm>
            <a:off x="648493" y="5435084"/>
            <a:ext cx="4280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hlinkClick r:id="rId4"/>
              </a:rPr>
              <a:t>https://youtu.be/yAz9Ungv2Xc</a:t>
            </a:r>
            <a:r>
              <a:rPr lang="en-US" dirty="0"/>
              <a:t> safety video</a:t>
            </a:r>
            <a:endParaRPr lang="id-ID" dirty="0"/>
          </a:p>
        </p:txBody>
      </p:sp>
      <p:pic>
        <p:nvPicPr>
          <p:cNvPr id="2052" name="Picture 4" descr="Safety rules in work place | Health and safety poster, Safety rules, Safety  posters">
            <a:extLst>
              <a:ext uri="{FF2B5EF4-FFF2-40B4-BE49-F238E27FC236}">
                <a16:creationId xmlns:a16="http://schemas.microsoft.com/office/drawing/2014/main" id="{532EAF98-04D6-4B14-969E-DAD9FAF07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97" y="480258"/>
            <a:ext cx="4492791" cy="608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52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</dc:title>
  <dc:creator>柏曼深</dc:creator>
  <cp:lastModifiedBy>柏曼深</cp:lastModifiedBy>
  <cp:revision>2</cp:revision>
  <dcterms:created xsi:type="dcterms:W3CDTF">2020-10-19T02:43:11Z</dcterms:created>
  <dcterms:modified xsi:type="dcterms:W3CDTF">2020-10-19T02:51:40Z</dcterms:modified>
</cp:coreProperties>
</file>